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319" r:id="rId2"/>
    <p:sldId id="341" r:id="rId3"/>
    <p:sldId id="331" r:id="rId4"/>
    <p:sldId id="334" r:id="rId5"/>
    <p:sldId id="340" r:id="rId6"/>
    <p:sldId id="342" r:id="rId7"/>
    <p:sldId id="344" r:id="rId8"/>
    <p:sldId id="343" r:id="rId9"/>
    <p:sldId id="346" r:id="rId10"/>
    <p:sldId id="345" r:id="rId11"/>
    <p:sldId id="347" r:id="rId12"/>
    <p:sldId id="348" r:id="rId13"/>
    <p:sldId id="349" r:id="rId14"/>
    <p:sldId id="351" r:id="rId15"/>
    <p:sldId id="352" r:id="rId16"/>
    <p:sldId id="353" r:id="rId17"/>
  </p:sldIdLst>
  <p:sldSz cx="9144000" cy="6858000" type="screen4x3"/>
  <p:notesSz cx="6797675" cy="9926638"/>
  <p:defaultTextStyle>
    <a:lvl1pPr marL="0" algn="l" rtl="0" latinLnBrk="0">
      <a:defRPr lang="nl-NL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nl-NL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nl-NL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nl-NL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nl-NL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nl-NL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nl-NL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nl-NL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nl-NL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7" autoAdjust="0"/>
    <p:restoredTop sz="97962" autoAdjust="0"/>
  </p:normalViewPr>
  <p:slideViewPr>
    <p:cSldViewPr>
      <p:cViewPr>
        <p:scale>
          <a:sx n="120" d="100"/>
          <a:sy n="120" d="100"/>
        </p:scale>
        <p:origin x="-280" y="-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17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nl-NL" sz="1200"/>
            </a:lvl1pPr>
            <a:extLst/>
          </a:lstStyle>
          <a:p>
            <a:endParaRPr lang="nl-NL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nl-NL" sz="1200"/>
            </a:lvl1pPr>
            <a:extLst/>
          </a:lstStyle>
          <a:p>
            <a:fld id="{68F88C59-319B-4332-9A1D-2A62CFCB00D8}" type="datetimeFigureOut">
              <a:rPr lang="nl-NL" smtClean="0"/>
              <a:pPr/>
              <a:t>30-03-12</a:t>
            </a:fld>
            <a:endParaRPr lang="nl-NL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nl-NL" sz="1200"/>
            </a:lvl1pPr>
            <a:extLst/>
          </a:lstStyle>
          <a:p>
            <a:endParaRPr lang="nl-NL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nl-NL" sz="1200"/>
            </a:lvl1pPr>
            <a:extLst/>
          </a:lstStyle>
          <a:p>
            <a:fld id="{B16A41B8-7DC3-4DB6-84E4-E105629EAA36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598430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nl-NL" sz="1200"/>
            </a:lvl1pPr>
            <a:extLst/>
          </a:lstStyle>
          <a:p>
            <a:endParaRPr lang="nl-NL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nl-NL" sz="1200"/>
            </a:lvl1pPr>
            <a:extLst/>
          </a:lstStyle>
          <a:p>
            <a:fld id="{968B300D-05F0-4B43-940D-46DED5A791AD}" type="datetimeFigureOut">
              <a:rPr lang="nl-NL"/>
              <a:pPr/>
              <a:t>30-03-12</a:t>
            </a:fld>
            <a:endParaRPr lang="nl-NL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nl-NL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nl-NL"/>
              <a:t>Klik om de stijlen van de modeltekst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nl-NL" sz="1200"/>
            </a:lvl1pPr>
            <a:extLst/>
          </a:lstStyle>
          <a:p>
            <a:endParaRPr lang="nl-NL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nl-NL" sz="1200"/>
            </a:lvl1pPr>
            <a:extLst/>
          </a:lstStyle>
          <a:p>
            <a:fld id="{9B26CD33-4337-4529-948A-94F6960B2374}" type="slidenum">
              <a:rPr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61786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nl-NL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nl-NL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nl-NL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nl-NL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nl-NL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nl-NL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nl-NL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nl-NL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nl-NL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nl-NL" smtClean="0"/>
              <a:pPr/>
              <a:t>1</a:t>
            </a:fld>
            <a:endParaRPr lang="nl-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nl-NL" smtClean="0"/>
              <a:pPr/>
              <a:t>2</a:t>
            </a:fld>
            <a:endParaRPr lang="nl-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nl-NL" smtClean="0"/>
              <a:pPr/>
              <a:t>3</a:t>
            </a:fld>
            <a:endParaRPr lang="nl-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nl-NL" smtClean="0"/>
              <a:pPr/>
              <a:t>4</a:t>
            </a:fld>
            <a:endParaRPr lang="nl-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nl-NL" smtClean="0"/>
              <a:pPr/>
              <a:t>5</a:t>
            </a:fld>
            <a:endParaRPr lang="nl-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nl-NL" smtClean="0"/>
              <a:pPr/>
              <a:t>9</a:t>
            </a:fld>
            <a:endParaRPr lang="nl-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nl-NL" smtClean="0"/>
              <a:pPr/>
              <a:t>12</a:t>
            </a:fld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bumomsla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title" hasCustomPrompt="1"/>
          </p:nvPr>
        </p:nvSpPr>
        <p:spPr>
          <a:xfrm>
            <a:off x="228601" y="3962400"/>
            <a:ext cx="8298485" cy="1066800"/>
          </a:xfrm>
        </p:spPr>
        <p:txBody>
          <a:bodyPr bIns="0"/>
          <a:lstStyle>
            <a:lvl1pPr algn="r" eaLnBrk="1" latinLnBrk="0" hangingPunct="1">
              <a:defRPr kumimoji="0" lang="nl-NL"/>
            </a:lvl1pPr>
            <a:extLst/>
          </a:lstStyle>
          <a:p>
            <a:r>
              <a:rPr kumimoji="0" lang="nl-NL"/>
              <a:t>Klik om een titel voor het fotoalbum toe te voegen</a:t>
            </a:r>
          </a:p>
        </p:txBody>
      </p:sp>
      <p:sp>
        <p:nvSpPr>
          <p:cNvPr id="30" name="Rectangle 7"/>
          <p:cNvSpPr>
            <a:spLocks/>
          </p:cNvSpPr>
          <p:nvPr/>
        </p:nvSpPr>
        <p:spPr>
          <a:xfrm>
            <a:off x="453736" y="5181600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extLst/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nl-NL"/>
            </a:pPr>
            <a:endParaRPr kumimoji="0" lang="nl-NL" sz="3200" b="0" i="1" u="none" strike="noStrike" kern="0" cap="none" spc="0" normalizeH="0" baseline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0" hasCustomPrompt="1"/>
          </p:nvPr>
        </p:nvSpPr>
        <p:spPr>
          <a:xfrm>
            <a:off x="2133600" y="5133975"/>
            <a:ext cx="6386946" cy="1219200"/>
          </a:xfrm>
        </p:spPr>
        <p:txBody>
          <a:bodyPr vert="horz" tIns="0" anchor="t" anchorCtr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nl-NL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nl-NL"/>
              <a:t>Klik om een datum en andere gegevens toe te voegen</a:t>
            </a:r>
          </a:p>
        </p:txBody>
      </p:sp>
      <p:sp>
        <p:nvSpPr>
          <p:cNvPr id="27" name="Rectangle 6"/>
          <p:cNvSpPr>
            <a:spLocks noGrp="1"/>
          </p:cNvSpPr>
          <p:nvPr>
            <p:ph type="pic" sz="quarter" idx="11"/>
          </p:nvPr>
        </p:nvSpPr>
        <p:spPr>
          <a:xfrm>
            <a:off x="6096000" y="1600200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6" name="Rectangle 5"/>
          <p:cNvSpPr/>
          <p:nvPr userDrawn="1"/>
        </p:nvSpPr>
        <p:spPr>
          <a:xfrm>
            <a:off x="176844" y="186904"/>
            <a:ext cx="8763000" cy="6213896"/>
          </a:xfrm>
          <a:prstGeom prst="rect">
            <a:avLst/>
          </a:prstGeom>
          <a:noFill/>
          <a:ln w="9525" cap="rnd" cmpd="sng" algn="ctr">
            <a:solidFill>
              <a:schemeClr val="bg1">
                <a:tint val="85000"/>
              </a:schemeClr>
            </a:solidFill>
            <a:prstDash val="dash"/>
          </a:ln>
          <a:effectLst>
            <a:outerShdw blurRad="25400" dist="12700" dir="5400000" algn="tl" rotWithShape="0">
              <a:schemeClr val="bg1">
                <a:alpha val="60000"/>
              </a:scheme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nl-NL"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13" name="Rectangle 12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Liggen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spect="1"/>
          </p:cNvSpPr>
          <p:nvPr>
            <p:ph type="pic" sz="quarter" idx="10"/>
          </p:nvPr>
        </p:nvSpPr>
        <p:spPr>
          <a:xfrm>
            <a:off x="914400" y="294590"/>
            <a:ext cx="7467600" cy="56007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7" name="Rectangle 5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6019800"/>
            <a:ext cx="7467600" cy="381000"/>
          </a:xfrm>
        </p:spPr>
        <p:txBody>
          <a:bodyPr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nl-NL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Staan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pic" sz="quarter" idx="10"/>
          </p:nvPr>
        </p:nvSpPr>
        <p:spPr>
          <a:xfrm>
            <a:off x="419375" y="233241"/>
            <a:ext cx="4640305" cy="61722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13" name="Rectangle 6"/>
          <p:cNvSpPr>
            <a:spLocks noGrp="1"/>
          </p:cNvSpPr>
          <p:nvPr>
            <p:ph type="body" sz="quarter" idx="11" hasCustomPrompt="1"/>
          </p:nvPr>
        </p:nvSpPr>
        <p:spPr>
          <a:xfrm>
            <a:off x="5257800" y="3048000"/>
            <a:ext cx="3505200" cy="3352800"/>
          </a:xfrm>
        </p:spPr>
        <p:txBody>
          <a:bodyPr tIns="91440" bIns="91440" anchor="b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nl-NL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iggend (volledig scherm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6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noFill/>
          <a:ln w="25400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>
              <a:buFontTx/>
              <a:buNone/>
            </a:pPr>
            <a:r>
              <a:rPr kumimoji="0" lang="nl-NL" i="0"/>
              <a:t>Klik op het pictogram</a:t>
            </a:r>
            <a:r>
              <a:rPr kumimoji="0" lang="nl-NL" i="0" baseline="0"/>
              <a:t> om een </a:t>
            </a:r>
            <a:r>
              <a:rPr kumimoji="0" lang="nl-NL" i="0"/>
              <a:t>afbeelding over de hele pagina toe te voegen</a:t>
            </a:r>
            <a:endParaRPr kumimoji="0" lang="nl-NL" i="0" baseline="0"/>
          </a:p>
          <a:p>
            <a:pPr marL="0" marR="0" indent="0" algn="ctr">
              <a:buFontTx/>
              <a:buNone/>
            </a:pPr>
            <a:endParaRPr kumimoji="0" lang="nl-NL" i="0"/>
          </a:p>
          <a:p>
            <a:pPr algn="ctr">
              <a:buFontTx/>
              <a:buNone/>
            </a:pPr>
            <a:endParaRPr kumimoji="0" lang="nl-NL" i="0"/>
          </a:p>
          <a:p>
            <a:pPr algn="ctr">
              <a:buFontTx/>
              <a:buNone/>
            </a:pPr>
            <a:endParaRPr kumimoji="0" lang="nl-NL" i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bumsec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title" hasCustomPrompt="1"/>
          </p:nvPr>
        </p:nvSpPr>
        <p:spPr>
          <a:xfrm>
            <a:off x="752670" y="4572000"/>
            <a:ext cx="7781730" cy="990600"/>
          </a:xfrm>
        </p:spPr>
        <p:txBody>
          <a:bodyPr vert="horz" bIns="0" anchor="b" anchorCtr="0"/>
          <a:lstStyle>
            <a:lvl1pPr eaLnBrk="1" latinLnBrk="0" hangingPunct="1">
              <a:defRPr kumimoji="0" lang="nl-NL" baseline="0"/>
            </a:lvl1pPr>
            <a:extLst/>
          </a:lstStyle>
          <a:p>
            <a:r>
              <a:rPr kumimoji="0" lang="nl-NL"/>
              <a:t>Klik om een sectietitel toe te voegen</a:t>
            </a:r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752670" y="5600700"/>
            <a:ext cx="7772400" cy="838200"/>
          </a:xfrm>
        </p:spPr>
        <p:txBody>
          <a:bodyPr vert="horz" tIns="0"/>
          <a:lstStyle>
            <a:lvl1pPr eaLnBrk="1" latinLnBrk="0" hangingPunct="1">
              <a:buFontTx/>
              <a:buNone/>
              <a:defRPr kumimoji="0" lang="nl-NL" sz="1800"/>
            </a:lvl1pPr>
            <a:extLst/>
          </a:lstStyle>
          <a:p>
            <a:pPr lvl="0"/>
            <a:r>
              <a:rPr kumimoji="0" lang="nl-NL"/>
              <a:t>Klik om een ondertitel te maken</a:t>
            </a:r>
          </a:p>
        </p:txBody>
      </p:sp>
      <p:sp>
        <p:nvSpPr>
          <p:cNvPr id="7" name="Rectangle 6"/>
          <p:cNvSpPr>
            <a:spLocks noGrp="1"/>
          </p:cNvSpPr>
          <p:nvPr>
            <p:ph type="pic" sz="quarter" idx="11"/>
          </p:nvPr>
        </p:nvSpPr>
        <p:spPr>
          <a:xfrm>
            <a:off x="786338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18" name="Rectangle 6"/>
          <p:cNvSpPr>
            <a:spLocks noGrp="1"/>
          </p:cNvSpPr>
          <p:nvPr>
            <p:ph type="pic" sz="quarter" idx="15"/>
          </p:nvPr>
        </p:nvSpPr>
        <p:spPr>
          <a:xfrm>
            <a:off x="3474604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2" name="Rectangle 6"/>
          <p:cNvSpPr>
            <a:spLocks noGrp="1"/>
          </p:cNvSpPr>
          <p:nvPr>
            <p:ph type="pic" sz="quarter" idx="16"/>
          </p:nvPr>
        </p:nvSpPr>
        <p:spPr>
          <a:xfrm>
            <a:off x="6162870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2 foto's: staand,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4722047" y="609600"/>
            <a:ext cx="3431353" cy="4575141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11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1066800" y="609600"/>
            <a:ext cx="3429000" cy="4572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3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10668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nl-NL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47244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nl-NL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foto's: liggend, met bijschrif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25" name="Rectangle 7"/>
          <p:cNvSpPr>
            <a:spLocks noGrp="1" noChangeAspect="1"/>
          </p:cNvSpPr>
          <p:nvPr>
            <p:ph type="pic" sz="quarter" idx="14"/>
          </p:nvPr>
        </p:nvSpPr>
        <p:spPr>
          <a:xfrm>
            <a:off x="457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nl-NL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8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nl-NL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foto's: gemengd,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141976" y="381000"/>
            <a:ext cx="3773424" cy="2830068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22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4152" y="381000"/>
            <a:ext cx="4462272" cy="5949696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11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5141976" y="3352800"/>
            <a:ext cx="3773425" cy="2971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nl-NL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foto's: staand, met bijschrif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4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32004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31" name="Rectangle 8"/>
          <p:cNvSpPr>
            <a:spLocks noGrp="1" noChangeAspect="1"/>
          </p:cNvSpPr>
          <p:nvPr>
            <p:ph type="pic" sz="quarter" idx="12"/>
          </p:nvPr>
        </p:nvSpPr>
        <p:spPr>
          <a:xfrm>
            <a:off x="61722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nl-NL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6" name="Rectangle 6"/>
          <p:cNvSpPr>
            <a:spLocks noGrp="1"/>
          </p:cNvSpPr>
          <p:nvPr>
            <p:ph type="body" sz="quarter" idx="14" hasCustomPrompt="1"/>
          </p:nvPr>
        </p:nvSpPr>
        <p:spPr>
          <a:xfrm>
            <a:off x="32004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nl-NL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14" name="Rectangle 6"/>
          <p:cNvSpPr>
            <a:spLocks noGrp="1"/>
          </p:cNvSpPr>
          <p:nvPr>
            <p:ph type="body" sz="quarter" idx="15" hasCustomPrompt="1"/>
          </p:nvPr>
        </p:nvSpPr>
        <p:spPr>
          <a:xfrm>
            <a:off x="61722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nl-NL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foto's: liggend,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466344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15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720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63440" y="228600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228600"/>
            <a:ext cx="4023360" cy="3017520"/>
          </a:xfrm>
        </p:spPr>
        <p:txBody>
          <a:bodyPr anchor="b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nl-NL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foto's: gemeng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067300" y="3436620"/>
            <a:ext cx="3649900" cy="2889504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29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26720" y="384048"/>
            <a:ext cx="4457700" cy="5943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5067300" y="389332"/>
            <a:ext cx="3657600" cy="2887269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foto's: staand, met bijschrif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7"/>
          <p:cNvSpPr>
            <a:spLocks noGrp="1"/>
          </p:cNvSpPr>
          <p:nvPr>
            <p:ph type="pic" sz="quarter" idx="14"/>
          </p:nvPr>
        </p:nvSpPr>
        <p:spPr>
          <a:xfrm>
            <a:off x="2229297" y="228600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3" name="Rectangle 7"/>
          <p:cNvSpPr>
            <a:spLocks noGrp="1"/>
          </p:cNvSpPr>
          <p:nvPr>
            <p:ph type="pic" sz="quarter" idx="26"/>
          </p:nvPr>
        </p:nvSpPr>
        <p:spPr>
          <a:xfrm>
            <a:off x="22292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25"/>
          </p:nvPr>
        </p:nvSpPr>
        <p:spPr>
          <a:xfrm>
            <a:off x="4672217" y="228600"/>
            <a:ext cx="2286000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27"/>
          </p:nvPr>
        </p:nvSpPr>
        <p:spPr>
          <a:xfrm>
            <a:off x="46676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6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00497" y="1295400"/>
            <a:ext cx="1676400" cy="1905000"/>
          </a:xfrm>
        </p:spPr>
        <p:txBody>
          <a:bodyPr anchor="b" anchorCtr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nl-NL" sz="16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7086600" y="1295400"/>
            <a:ext cx="1676400" cy="1905000"/>
          </a:xfrm>
        </p:spPr>
        <p:txBody>
          <a:bodyPr anchor="b" anchorCtr="0"/>
          <a:lstStyle>
            <a:lvl1pPr marL="0" marR="0" indent="0" algn="l" eaLnBrk="1" latinLnBrk="0" hangingPunct="1">
              <a:buFontTx/>
              <a:buNone/>
              <a:defRPr kumimoji="0" lang="nl-NL" sz="1600" baseline="0"/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8" hasCustomPrompt="1"/>
          </p:nvPr>
        </p:nvSpPr>
        <p:spPr>
          <a:xfrm>
            <a:off x="400497" y="3352800"/>
            <a:ext cx="1676400" cy="19050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nl-NL" sz="1600" baseline="0"/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30" hasCustomPrompt="1"/>
          </p:nvPr>
        </p:nvSpPr>
        <p:spPr>
          <a:xfrm>
            <a:off x="7086600" y="3352800"/>
            <a:ext cx="1676400" cy="1905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nl-NL" sz="1600" baseline="0"/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11" name="Rectangle 10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15" name="Rectangle 14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foto's: liggend,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pic" sz="quarter" idx="14"/>
          </p:nvPr>
        </p:nvSpPr>
        <p:spPr>
          <a:xfrm>
            <a:off x="926821" y="533400"/>
            <a:ext cx="3653297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26821" y="61722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nl-NL" sz="1600" baseline="0"/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9" name="Rectangle 7"/>
          <p:cNvSpPr>
            <a:spLocks noGrp="1"/>
          </p:cNvSpPr>
          <p:nvPr>
            <p:ph type="pic" sz="quarter" idx="17"/>
          </p:nvPr>
        </p:nvSpPr>
        <p:spPr>
          <a:xfrm>
            <a:off x="4660621" y="5334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6" name="Rectangle 7"/>
          <p:cNvSpPr>
            <a:spLocks noGrp="1"/>
          </p:cNvSpPr>
          <p:nvPr>
            <p:ph type="pic" sz="quarter" idx="18"/>
          </p:nvPr>
        </p:nvSpPr>
        <p:spPr>
          <a:xfrm>
            <a:off x="9268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14" name="Rectangle 7"/>
          <p:cNvSpPr>
            <a:spLocks noGrp="1"/>
          </p:cNvSpPr>
          <p:nvPr>
            <p:ph type="pic" sz="quarter" idx="19"/>
          </p:nvPr>
        </p:nvSpPr>
        <p:spPr>
          <a:xfrm>
            <a:off x="46606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926821" y="1524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nl-NL" sz="1600" baseline="0"/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3" hasCustomPrompt="1"/>
          </p:nvPr>
        </p:nvSpPr>
        <p:spPr>
          <a:xfrm>
            <a:off x="4660621" y="61722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nl-NL" sz="1600" baseline="0"/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24" hasCustomPrompt="1"/>
          </p:nvPr>
        </p:nvSpPr>
        <p:spPr>
          <a:xfrm>
            <a:off x="4660621" y="1524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nl-NL" sz="1600" baseline="0"/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foto's: staand, met groo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1524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1"/>
          </p:nvPr>
        </p:nvSpPr>
        <p:spPr>
          <a:xfrm>
            <a:off x="45466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pic" sz="quarter" idx="30"/>
          </p:nvPr>
        </p:nvSpPr>
        <p:spPr>
          <a:xfrm>
            <a:off x="234906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29" name="Rectangle 7"/>
          <p:cNvSpPr>
            <a:spLocks noGrp="1"/>
          </p:cNvSpPr>
          <p:nvPr>
            <p:ph type="pic" sz="quarter" idx="32"/>
          </p:nvPr>
        </p:nvSpPr>
        <p:spPr>
          <a:xfrm>
            <a:off x="6740166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2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152400" y="4495800"/>
            <a:ext cx="8763000" cy="1905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nl-NL" sz="2400" baseline="0"/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foto's: 1 staand, 3 lig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685800" y="257665"/>
            <a:ext cx="4617720" cy="6172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4" name="Rectangle 7"/>
          <p:cNvSpPr>
            <a:spLocks noGrp="1" noChangeAspect="1"/>
          </p:cNvSpPr>
          <p:nvPr>
            <p:ph type="pic" sz="quarter" idx="18"/>
          </p:nvPr>
        </p:nvSpPr>
        <p:spPr>
          <a:xfrm>
            <a:off x="5788848" y="257665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6" name="Rectangle 7"/>
          <p:cNvSpPr>
            <a:spLocks noGrp="1" noChangeAspect="1"/>
          </p:cNvSpPr>
          <p:nvPr>
            <p:ph type="pic" sz="quarter" idx="22"/>
          </p:nvPr>
        </p:nvSpPr>
        <p:spPr>
          <a:xfrm>
            <a:off x="5788848" y="2432657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14" name="Rectangle 7"/>
          <p:cNvSpPr>
            <a:spLocks noGrp="1" noChangeAspect="1"/>
          </p:cNvSpPr>
          <p:nvPr>
            <p:ph type="pic" sz="quarter" idx="23"/>
          </p:nvPr>
        </p:nvSpPr>
        <p:spPr>
          <a:xfrm>
            <a:off x="5788848" y="4607649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foto's: 3 liggend, 2 staa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/>
          </p:cNvSpPr>
          <p:nvPr>
            <p:ph type="pic" sz="quarter" idx="14"/>
          </p:nvPr>
        </p:nvSpPr>
        <p:spPr>
          <a:xfrm>
            <a:off x="609600" y="34290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17"/>
          </p:nvPr>
        </p:nvSpPr>
        <p:spPr>
          <a:xfrm>
            <a:off x="3033848" y="228600"/>
            <a:ext cx="5562600" cy="4171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6"/>
          </p:nvPr>
        </p:nvSpPr>
        <p:spPr>
          <a:xfrm>
            <a:off x="609600" y="2286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27"/>
          </p:nvPr>
        </p:nvSpPr>
        <p:spPr>
          <a:xfrm>
            <a:off x="5943600" y="4495800"/>
            <a:ext cx="2666999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23" name="Rectangle 7"/>
          <p:cNvSpPr>
            <a:spLocks noGrp="1" noChangeAspect="1"/>
          </p:cNvSpPr>
          <p:nvPr>
            <p:ph type="pic" sz="quarter" idx="28"/>
          </p:nvPr>
        </p:nvSpPr>
        <p:spPr>
          <a:xfrm>
            <a:off x="3033848" y="4495800"/>
            <a:ext cx="2757352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foto's: 3 staand, 2 lig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7"/>
          <p:cNvSpPr>
            <a:spLocks noGrp="1"/>
          </p:cNvSpPr>
          <p:nvPr>
            <p:ph type="pic" sz="quarter" idx="26"/>
          </p:nvPr>
        </p:nvSpPr>
        <p:spPr>
          <a:xfrm>
            <a:off x="5121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23" name="Rectangle 7"/>
          <p:cNvSpPr>
            <a:spLocks noGrp="1"/>
          </p:cNvSpPr>
          <p:nvPr>
            <p:ph type="pic" sz="quarter" idx="29"/>
          </p:nvPr>
        </p:nvSpPr>
        <p:spPr>
          <a:xfrm>
            <a:off x="51213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0"/>
          </p:nvPr>
        </p:nvSpPr>
        <p:spPr>
          <a:xfrm>
            <a:off x="471837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22" name="Rectangle 7"/>
          <p:cNvSpPr>
            <a:spLocks noGrp="1"/>
          </p:cNvSpPr>
          <p:nvPr>
            <p:ph type="pic" sz="quarter" idx="27"/>
          </p:nvPr>
        </p:nvSpPr>
        <p:spPr>
          <a:xfrm>
            <a:off x="32934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8"/>
          </p:nvPr>
        </p:nvSpPr>
        <p:spPr>
          <a:xfrm>
            <a:off x="60747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ierkant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3050273" y="16002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3048000" y="48768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nl-NL" sz="1800" i="0"/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foto's: vierkant, met bijschrif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4955273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6" name="W¥ل云玗İαЂôÁûÂÚ丫:Pïçtúrê Plå¢éhõlðér 表¥鷗字㌍ 表_W 5"/>
          <p:cNvSpPr>
            <a:spLocks noGrp="1" noChangeAspect="1"/>
          </p:cNvSpPr>
          <p:nvPr>
            <p:ph type="pic" sz="quarter" idx="14"/>
          </p:nvPr>
        </p:nvSpPr>
        <p:spPr>
          <a:xfrm>
            <a:off x="1143000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nl-NL" sz="1800" i="0"/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8" name="W¥ل云玗İαЂÕØÚáÛ丫:Téxt Plàçèhòlðêr 表¥鷗字㌍_W 7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nl-NL" sz="1800" i="0"/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9" name="Rectangle 8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¥ل云玗İαЂôÁûÂÚ丫:Pïçtúrê Plå¢éhõlðér 表¥鷗字㌍ 表_W 2"/>
          <p:cNvSpPr>
            <a:spLocks noGrp="1"/>
          </p:cNvSpPr>
          <p:nvPr>
            <p:ph type="pic" sz="quarter" idx="30"/>
          </p:nvPr>
        </p:nvSpPr>
        <p:spPr>
          <a:xfrm>
            <a:off x="457200" y="2057400"/>
            <a:ext cx="8229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nl-NL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4" name="W¥ل云玗İαЂÕØÚáÛ丫:Téxt Plàçèhòlðêr 表¥鷗字㌍_W 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4876800"/>
            <a:ext cx="8229600" cy="14478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nl-NL" sz="1800" i="0"/>
            </a:lvl1pPr>
            <a:extLst/>
          </a:lstStyle>
          <a:p>
            <a:pPr lvl="0"/>
            <a:r>
              <a:rPr kumimoji="0" lang="nl-NL"/>
              <a:t>Klik om een bijschrift toe te voegen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3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extLst/>
          </a:lstStyle>
          <a:p>
            <a:pPr eaLnBrk="1" latinLnBrk="0" hangingPunct="1"/>
            <a:r>
              <a:rPr lang="nl-NL" smtClean="0"/>
              <a:t>Klik om de stijl te bewerken</a:t>
            </a:r>
            <a:endParaRPr/>
          </a:p>
        </p:txBody>
      </p:sp>
      <p:sp>
        <p:nvSpPr>
          <p:cNvPr id="14" name="Rectangle 6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/>
          </a:p>
        </p:txBody>
      </p:sp>
      <p:sp>
        <p:nvSpPr>
          <p:cNvPr id="2" name="Rectangle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2EC6F-6501-4E04-BD6C-A8A6CABB2C5B}" type="datetimeFigureOut">
              <a:rPr lang="nl-NL"/>
              <a:pPr/>
              <a:t>30-03-12</a:t>
            </a:fld>
            <a:endParaRPr kumimoji="0" lang="nl-NL"/>
          </a:p>
        </p:txBody>
      </p:sp>
      <p:sp>
        <p:nvSpPr>
          <p:cNvPr id="27" name="Rectangl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nl-NL"/>
          </a:p>
        </p:txBody>
      </p:sp>
      <p:sp>
        <p:nvSpPr>
          <p:cNvPr id="24" name="Rectangl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3B0023-0CED-47F7-85AE-654F0B232C29}" type="slidenum">
              <a:rPr/>
              <a:pPr/>
              <a:t>‹nr.›</a:t>
            </a:fld>
            <a:endParaRPr kumimoji="0" lang="nl-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pPr eaLnBrk="1" latinLnBrk="0" hangingPunct="1"/>
            <a:r>
              <a:rPr kumimoji="0" lang="nl-NL" smtClean="0"/>
              <a:t>Klik om de stijl te bewerken</a:t>
            </a:r>
            <a:endParaRPr kumimoji="0" lang="en-US" smtClean="0"/>
          </a:p>
        </p:txBody>
      </p:sp>
      <p:sp>
        <p:nvSpPr>
          <p:cNvPr id="13" name="Rectangle 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  <a:p>
            <a:pPr lvl="1" eaLnBrk="1" latinLnBrk="0" hangingPunct="1"/>
            <a:r>
              <a:rPr kumimoji="0" lang="nl-NL" smtClean="0"/>
              <a:t>Tweede niveau</a:t>
            </a:r>
          </a:p>
          <a:p>
            <a:pPr lvl="2" eaLnBrk="1" latinLnBrk="0" hangingPunct="1"/>
            <a:r>
              <a:rPr kumimoji="0" lang="nl-NL" smtClean="0"/>
              <a:t>Derde niveau</a:t>
            </a:r>
          </a:p>
          <a:p>
            <a:pPr lvl="3" eaLnBrk="1" latinLnBrk="0" hangingPunct="1"/>
            <a:r>
              <a:rPr kumimoji="0" lang="nl-NL" smtClean="0"/>
              <a:t>Vierde niveau</a:t>
            </a:r>
          </a:p>
          <a:p>
            <a:pPr lvl="4" eaLnBrk="1" latinLnBrk="0" hangingPunct="1"/>
            <a:r>
              <a:rPr kumimoji="0" lang="nl-NL" smtClean="0"/>
              <a:t>Vijfde niveau</a:t>
            </a:r>
            <a:endParaRPr kumimoji="0" lang="en-US"/>
          </a:p>
        </p:txBody>
      </p:sp>
      <p:sp>
        <p:nvSpPr>
          <p:cNvPr id="29" name="Rectangle 3"/>
          <p:cNvSpPr>
            <a:spLocks noGrp="1"/>
          </p:cNvSpPr>
          <p:nvPr>
            <p:ph type="dt" sz="half" idx="2"/>
          </p:nvPr>
        </p:nvSpPr>
        <p:spPr>
          <a:xfrm>
            <a:off x="66675" y="6559360"/>
            <a:ext cx="2438400" cy="244475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lang="nl-NL" sz="1200">
                <a:solidFill>
                  <a:schemeClr val="tx2"/>
                </a:solidFill>
              </a:defRPr>
            </a:lvl1pPr>
            <a:extLst/>
          </a:lstStyle>
          <a:p>
            <a:fld id="{F30C84A2-23CF-44F5-B813-5187ED5C7D1C}" type="datetimeFigureOut">
              <a:rPr kumimoji="0" lang="nl-NL" sz="1200">
                <a:solidFill>
                  <a:schemeClr val="tx2"/>
                </a:solidFill>
              </a:rPr>
              <a:pPr/>
              <a:t>30-03-12</a:t>
            </a:fld>
            <a:endParaRPr kumimoji="0" lang="nl-NL" sz="1200">
              <a:solidFill>
                <a:schemeClr val="tx2"/>
              </a:solidFill>
            </a:endParaRPr>
          </a:p>
        </p:txBody>
      </p:sp>
      <p:sp>
        <p:nvSpPr>
          <p:cNvPr id="20" name="Rectangle 25"/>
          <p:cNvSpPr>
            <a:spLocks noGrp="1"/>
          </p:cNvSpPr>
          <p:nvPr>
            <p:ph type="ftr" sz="quarter" idx="3"/>
          </p:nvPr>
        </p:nvSpPr>
        <p:spPr>
          <a:xfrm>
            <a:off x="2995653" y="6558153"/>
            <a:ext cx="4648200" cy="246888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lang="nl-NL" sz="1200">
                <a:solidFill>
                  <a:schemeClr val="tx2"/>
                </a:solidFill>
              </a:defRPr>
            </a:lvl1pPr>
            <a:extLst/>
          </a:lstStyle>
          <a:p>
            <a:pPr algn="ctr"/>
            <a:endParaRPr kumimoji="0" lang="nl-NL" sz="1200">
              <a:solidFill>
                <a:schemeClr val="tx2"/>
              </a:solidFill>
            </a:endParaRPr>
          </a:p>
        </p:txBody>
      </p:sp>
      <p:sp>
        <p:nvSpPr>
          <p:cNvPr id="23" name="Rectangle 16"/>
          <p:cNvSpPr>
            <a:spLocks noGrp="1"/>
          </p:cNvSpPr>
          <p:nvPr>
            <p:ph type="sldNum" sz="quarter" idx="4"/>
          </p:nvPr>
        </p:nvSpPr>
        <p:spPr>
          <a:xfrm>
            <a:off x="8172450" y="6559360"/>
            <a:ext cx="914400" cy="244475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lang="nl-NL" sz="1200">
                <a:solidFill>
                  <a:schemeClr val="tx2"/>
                </a:solidFill>
              </a:defRPr>
            </a:lvl1pPr>
            <a:extLst/>
          </a:lstStyle>
          <a:p>
            <a:pPr algn="r"/>
            <a:fld id="{F99EC173-99AE-4773-AB25-02E469A13EAE}" type="slidenum">
              <a:rPr kumimoji="0" lang="nl-NL" sz="1200">
                <a:solidFill>
                  <a:schemeClr val="tx2"/>
                </a:solidFill>
              </a:rPr>
              <a:pPr algn="r"/>
              <a:t>‹nr.›</a:t>
            </a:fld>
            <a:endParaRPr kumimoji="0" lang="nl-NL" sz="120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lang="nl-NL" sz="3200" cap="all" baseline="0">
          <a:solidFill>
            <a:schemeClr val="tx2"/>
          </a:solidFill>
          <a:effectLst>
            <a:outerShdw blurRad="51000" dist="370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 lang="nl-NL">
          <a:solidFill>
            <a:schemeClr val="tx2"/>
          </a:solidFill>
        </a:defRPr>
      </a:lvl2pPr>
      <a:lvl3pPr eaLnBrk="1" latinLnBrk="0" hangingPunct="1">
        <a:defRPr kumimoji="0" lang="nl-NL">
          <a:solidFill>
            <a:schemeClr val="tx2"/>
          </a:solidFill>
        </a:defRPr>
      </a:lvl3pPr>
      <a:lvl4pPr eaLnBrk="1" latinLnBrk="0" hangingPunct="1">
        <a:defRPr kumimoji="0" lang="nl-NL">
          <a:solidFill>
            <a:schemeClr val="tx2"/>
          </a:solidFill>
        </a:defRPr>
      </a:lvl4pPr>
      <a:lvl5pPr eaLnBrk="1" latinLnBrk="0" hangingPunct="1">
        <a:defRPr kumimoji="0" lang="nl-NL">
          <a:solidFill>
            <a:schemeClr val="tx2"/>
          </a:solidFill>
        </a:defRPr>
      </a:lvl5pPr>
      <a:lvl6pPr eaLnBrk="1" latinLnBrk="0" hangingPunct="1">
        <a:defRPr kumimoji="0" lang="nl-NL">
          <a:solidFill>
            <a:schemeClr val="tx2"/>
          </a:solidFill>
        </a:defRPr>
      </a:lvl6pPr>
      <a:lvl7pPr eaLnBrk="1" latinLnBrk="0" hangingPunct="1">
        <a:defRPr kumimoji="0" lang="nl-NL">
          <a:solidFill>
            <a:schemeClr val="tx2"/>
          </a:solidFill>
        </a:defRPr>
      </a:lvl7pPr>
      <a:lvl8pPr eaLnBrk="1" latinLnBrk="0" hangingPunct="1">
        <a:defRPr kumimoji="0" lang="nl-NL">
          <a:solidFill>
            <a:schemeClr val="tx2"/>
          </a:solidFill>
        </a:defRPr>
      </a:lvl8pPr>
      <a:lvl9pPr eaLnBrk="1" latinLnBrk="0" hangingPunct="1">
        <a:defRPr kumimoji="0" lang="nl-NL"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kumimoji="0" lang="nl-NL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kumimoji="0" lang="nl-NL"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kumimoji="0" lang="nl-NL"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kumimoji="0" lang="nl-NL"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kumimoji="0" lang="nl-NL" sz="16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kumimoji="0" lang="nl-NL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kumimoji="0" lang="nl-NL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kumimoji="0" lang="nl-NL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kumimoji="0" lang="nl-NL"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nl-NL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nl-NL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nl-NL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nl-NL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nl-NL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nl-NL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nl-NL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nl-NL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nl-NL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5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5" Type="http://schemas.openxmlformats.org/officeDocument/2006/relationships/image" Target="../media/image10.jpeg"/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12.jpeg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4" Type="http://schemas.openxmlformats.org/officeDocument/2006/relationships/image" Target="../media/image15.jpeg"/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4" Type="http://schemas.openxmlformats.org/officeDocument/2006/relationships/image" Target="../media/image18.jpeg"/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4" Type="http://schemas.openxmlformats.org/officeDocument/2006/relationships/image" Target="../media/image21.jpeg"/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image" Target="../media/image23.jpeg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4" Type="http://schemas.openxmlformats.org/officeDocument/2006/relationships/image" Target="../media/image26.jpeg"/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4" Type="http://schemas.openxmlformats.org/officeDocument/2006/relationships/image" Target="../media/image29.jpeg"/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4" Type="http://schemas.openxmlformats.org/officeDocument/2006/relationships/image" Target="../media/image30.jpeg"/><Relationship Id="rId5" Type="http://schemas.openxmlformats.org/officeDocument/2006/relationships/image" Target="../media/image31.jpeg"/><Relationship Id="rId6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34.png"/><Relationship Id="rId3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39047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-126521" y="1070739"/>
            <a:ext cx="3600400" cy="270030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2411760" y="3962400"/>
            <a:ext cx="6192688" cy="1066800"/>
          </a:xfrm>
        </p:spPr>
        <p:txBody>
          <a:bodyPr/>
          <a:lstStyle>
            <a:extLst/>
          </a:lstStyle>
          <a:p>
            <a:r>
              <a:rPr lang="nl-NL" dirty="0" smtClean="0"/>
              <a:t>Gemeente Heerenveen</a:t>
            </a:r>
            <a:endParaRPr lang="nl-NL" dirty="0"/>
          </a:p>
        </p:txBody>
      </p:sp>
      <p:pic>
        <p:nvPicPr>
          <p:cNvPr id="6" name="j0313970.jpg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print"/>
          <a:stretch>
            <a:fillRect/>
          </a:stretch>
        </p:blipFill>
        <p:spPr>
          <a:xfrm>
            <a:off x="3676666" y="620688"/>
            <a:ext cx="4879602" cy="3240360"/>
          </a:xfrm>
        </p:spPr>
      </p:pic>
      <p:sp>
        <p:nvSpPr>
          <p:cNvPr id="17" name="Rectangle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NL" dirty="0" smtClean="0"/>
              <a:t>Lichtend voorbeeld</a:t>
            </a:r>
            <a:endParaRPr lang="nl-NL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55576" y="620688"/>
            <a:ext cx="7781730" cy="990600"/>
          </a:xfrm>
        </p:spPr>
        <p:txBody>
          <a:bodyPr>
            <a:normAutofit fontScale="90000"/>
          </a:bodyPr>
          <a:lstStyle>
            <a:extLst/>
          </a:lstStyle>
          <a:p>
            <a:r>
              <a:rPr lang="nl-NL" dirty="0" smtClean="0"/>
              <a:t>introductie </a:t>
            </a:r>
            <a:r>
              <a:rPr lang="nl-NL" dirty="0" err="1" smtClean="0"/>
              <a:t>Heerenveens</a:t>
            </a:r>
            <a:r>
              <a:rPr lang="nl-NL" dirty="0" smtClean="0"/>
              <a:t> lichtbeleid en Light Challenge </a:t>
            </a:r>
            <a:endParaRPr lang="nl-NL" dirty="0"/>
          </a:p>
        </p:txBody>
      </p:sp>
      <p:sp>
        <p:nvSpPr>
          <p:cNvPr id="3" name="Rectangle 2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pPr marL="0" indent="0"/>
            <a:r>
              <a:rPr lang="nl-NL" dirty="0" smtClean="0"/>
              <a:t>Rixt Muller </a:t>
            </a:r>
          </a:p>
          <a:p>
            <a:pPr marL="0" indent="0"/>
            <a:r>
              <a:rPr lang="nl-NL" sz="1400" dirty="0" smtClean="0"/>
              <a:t>Projectleider Light Challenge 2011 en adviseur duurzaamheid</a:t>
            </a:r>
            <a:endParaRPr lang="nl-NL" sz="1400" dirty="0"/>
          </a:p>
        </p:txBody>
      </p:sp>
      <p:pic>
        <p:nvPicPr>
          <p:cNvPr id="7" name="sunflower_j0262344.pn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tretch>
            <a:fillRect/>
          </a:stretch>
        </p:blipFill>
        <p:spPr>
          <a:xfrm>
            <a:off x="539552" y="2420888"/>
            <a:ext cx="2702941" cy="1800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pic>
        <p:nvPicPr>
          <p:cNvPr id="9" name="j0313979.jpg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print"/>
          <a:stretch>
            <a:fillRect/>
          </a:stretch>
        </p:blipFill>
        <p:spPr>
          <a:xfrm>
            <a:off x="3419872" y="1844824"/>
            <a:ext cx="2448271" cy="3685075"/>
          </a:xfrm>
        </p:spPr>
      </p:pic>
      <p:pic>
        <p:nvPicPr>
          <p:cNvPr id="8" name="j0313971.jpg"/>
          <p:cNvPicPr>
            <a:picLocks noGrp="1" noChangeAspect="1"/>
          </p:cNvPicPr>
          <p:nvPr>
            <p:ph type="pic" sz="quarter" idx="16"/>
          </p:nvPr>
        </p:nvPicPr>
        <p:blipFill>
          <a:blip r:embed="rId5" cstate="print"/>
          <a:stretch>
            <a:fillRect/>
          </a:stretch>
        </p:blipFill>
        <p:spPr>
          <a:xfrm>
            <a:off x="6084168" y="2420888"/>
            <a:ext cx="2663407" cy="1769546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ctangle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tretch>
            <a:fillRect/>
          </a:stretch>
        </p:blipFill>
        <p:spPr>
          <a:xfrm>
            <a:off x="577048" y="304800"/>
            <a:ext cx="4100655" cy="6172200"/>
          </a:xfrm>
          <a:prstGeom prst="rect">
            <a:avLst/>
          </a:prstGeom>
          <a:noFill/>
          <a:ln w="76200" cap="sq" cmpd="sng" algn="ctr">
            <a:solidFill>
              <a:schemeClr val="tx1"/>
            </a:solidFill>
            <a:prstDash val="solid"/>
            <a:miter lim="800000"/>
          </a:ln>
          <a:effectLst/>
        </p:spPr>
      </p:pic>
      <p:sp>
        <p:nvSpPr>
          <p:cNvPr id="3" name="W¥ل云玗İαЂÕØÚáÛ丫:Téxt Plàçèhòlðêr 表¥鷗字㌍_W 2"/>
          <p:cNvSpPr>
            <a:spLocks noGrp="1"/>
          </p:cNvSpPr>
          <p:nvPr>
            <p:ph type="body" sz="quarter" idx="11"/>
          </p:nvPr>
        </p:nvSpPr>
        <p:spPr>
          <a:xfrm>
            <a:off x="5292080" y="260648"/>
            <a:ext cx="3505200" cy="885056"/>
          </a:xfrm>
        </p:spPr>
        <p:txBody>
          <a:bodyPr/>
          <a:lstStyle>
            <a:extLst/>
          </a:lstStyle>
          <a:p>
            <a:r>
              <a:rPr lang="nl-NL" dirty="0" smtClean="0"/>
              <a:t>Lichtbeleid gemeente Heerenveen</a:t>
            </a:r>
            <a:endParaRPr lang="nl-NL" dirty="0"/>
          </a:p>
        </p:txBody>
      </p:sp>
      <p:sp>
        <p:nvSpPr>
          <p:cNvPr id="5" name="W¥ل云玗İαЂÕØÚáÛ丫:Téxt Plàçèhòlðêr 表¥鷗字㌍_W 2"/>
          <p:cNvSpPr txBox="1">
            <a:spLocks/>
          </p:cNvSpPr>
          <p:nvPr/>
        </p:nvSpPr>
        <p:spPr>
          <a:xfrm>
            <a:off x="5220072" y="2708920"/>
            <a:ext cx="3505200" cy="2016224"/>
          </a:xfrm>
          <a:prstGeom prst="rect">
            <a:avLst/>
          </a:prstGeom>
        </p:spPr>
        <p:txBody>
          <a:bodyPr tIns="91440" bIns="91440" anchor="b" anchorCtr="0">
            <a:noAutofit/>
          </a:bodyPr>
          <a:lstStyle>
            <a:extLst/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kern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Uit waar kan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nl-NL" kern="0" dirty="0" smtClean="0"/>
              <a:t>Aan waar moet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Sociale veiligheid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nl-NL" kern="0" dirty="0" smtClean="0"/>
              <a:t>Verkeersveiligheid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nl-NL" kern="0" dirty="0" smtClean="0"/>
              <a:t>Lichtvervuiling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nl-NL" kern="0" dirty="0" smtClean="0"/>
              <a:t>Waarde van duisternis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nl-NL" sz="1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hthoek 5"/>
          <p:cNvSpPr/>
          <p:nvPr/>
        </p:nvSpPr>
        <p:spPr>
          <a:xfrm>
            <a:off x="6084652" y="1334572"/>
            <a:ext cx="1287532" cy="7017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nl-NL" kern="0" dirty="0" smtClean="0">
                <a:solidFill>
                  <a:prstClr val="white"/>
                </a:solidFill>
              </a:rPr>
              <a:t>Aan/u</a:t>
            </a:r>
            <a:r>
              <a:rPr lang="nl-NL" b="1" kern="0" dirty="0" smtClean="0">
                <a:solidFill>
                  <a:prstClr val="white"/>
                </a:solidFill>
              </a:rPr>
              <a:t>i</a:t>
            </a:r>
            <a:r>
              <a:rPr lang="nl-NL" kern="0" dirty="0" smtClean="0">
                <a:solidFill>
                  <a:prstClr val="white"/>
                </a:solidFill>
              </a:rPr>
              <a:t>t</a:t>
            </a:r>
          </a:p>
          <a:p>
            <a:pPr lvl="0" algn="ctr">
              <a:spcBef>
                <a:spcPct val="20000"/>
              </a:spcBef>
              <a:defRPr/>
            </a:pPr>
            <a:r>
              <a:rPr lang="nl-NL" kern="0" dirty="0" smtClean="0">
                <a:solidFill>
                  <a:prstClr val="white"/>
                </a:solidFill>
              </a:rPr>
              <a:t>2008-2011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ctagon 9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/>
          <a:stretch>
            <a:fillRect/>
          </a:stretch>
        </p:blipFill>
        <p:spPr>
          <a:xfrm>
            <a:off x="6172200" y="1066800"/>
            <a:ext cx="2743200" cy="3657600"/>
          </a:xfrm>
          <a:prstGeom prst="rect">
            <a:avLst/>
          </a:prstGeom>
          <a:noFill/>
          <a:ln w="19050" cap="rnd" cmpd="sng" algn="ctr">
            <a:solidFill>
              <a:schemeClr val="tx1"/>
            </a:solidFill>
            <a:prstDash val="solid"/>
            <a:miter lim="800000"/>
          </a:ln>
          <a:effectLst>
            <a:innerShdw blurRad="50800" dist="50800" dir="13500000">
              <a:srgbClr val="000000">
                <a:alpha val="60000"/>
              </a:srgbClr>
            </a:innerShdw>
          </a:effectLst>
        </p:spPr>
      </p:pic>
      <p:sp>
        <p:nvSpPr>
          <p:cNvPr id="11" name="W¥ل云玗İαЂÕØÚáÛ丫:Téxt Plàçèhòlðêr 表¥鷗字㌍_W 10"/>
          <p:cNvSpPr>
            <a:spLocks noGrp="1"/>
          </p:cNvSpPr>
          <p:nvPr>
            <p:ph type="body" sz="quarter" idx="13"/>
          </p:nvPr>
        </p:nvSpPr>
        <p:spPr>
          <a:xfrm>
            <a:off x="228600" y="4653136"/>
            <a:ext cx="8610600" cy="1976264"/>
          </a:xfrm>
        </p:spPr>
        <p:txBody>
          <a:bodyPr/>
          <a:lstStyle>
            <a:extLst/>
          </a:lstStyle>
          <a:p>
            <a:r>
              <a:rPr lang="nl-NL" dirty="0" smtClean="0"/>
              <a:t>KLACHTEN OVER LICHT:</a:t>
            </a:r>
          </a:p>
          <a:p>
            <a:pPr>
              <a:buFontTx/>
              <a:buChar char="-"/>
            </a:pPr>
            <a:r>
              <a:rPr lang="nl-NL" dirty="0" smtClean="0"/>
              <a:t> te veel licht</a:t>
            </a:r>
          </a:p>
          <a:p>
            <a:pPr>
              <a:buFontTx/>
              <a:buChar char="-"/>
            </a:pPr>
            <a:r>
              <a:rPr lang="nl-NL" dirty="0" smtClean="0"/>
              <a:t> licht op verkeerde plekken</a:t>
            </a:r>
          </a:p>
          <a:p>
            <a:pPr>
              <a:buFontTx/>
              <a:buChar char="-"/>
            </a:pPr>
            <a:r>
              <a:rPr lang="nl-NL" dirty="0" smtClean="0"/>
              <a:t> verblindende verlichting</a:t>
            </a:r>
          </a:p>
          <a:p>
            <a:pPr>
              <a:buFontTx/>
              <a:buChar char="-"/>
            </a:pPr>
            <a:r>
              <a:rPr lang="nl-NL" dirty="0" smtClean="0"/>
              <a:t> metingen geven geen </a:t>
            </a:r>
            <a:r>
              <a:rPr lang="nl-NL" dirty="0" smtClean="0"/>
              <a:t>oplossing</a:t>
            </a:r>
          </a:p>
          <a:p>
            <a:pPr>
              <a:buFontTx/>
              <a:buChar char="-"/>
            </a:pPr>
            <a:r>
              <a:rPr lang="nl-NL" dirty="0" smtClean="0"/>
              <a:t> resultaat: nog steeds klachten</a:t>
            </a:r>
            <a:endParaRPr lang="nl-NL" dirty="0"/>
          </a:p>
        </p:txBody>
      </p:sp>
      <p:pic>
        <p:nvPicPr>
          <p:cNvPr id="9" name="mnts-sky.png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/>
          <a:stretch>
            <a:fillRect/>
          </a:stretch>
        </p:blipFill>
        <p:spPr>
          <a:xfrm rot="5400000">
            <a:off x="-120521" y="1492497"/>
            <a:ext cx="3552394" cy="2664296"/>
          </a:xfrm>
          <a:prstGeom prst="rect">
            <a:avLst/>
          </a:prstGeom>
          <a:noFill/>
          <a:ln w="3175" cap="sq" cmpd="sng" algn="ctr">
            <a:noFill/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trees_j0202227.png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print"/>
          <a:stretch>
            <a:fillRect/>
          </a:stretch>
        </p:blipFill>
        <p:spPr>
          <a:xfrm>
            <a:off x="3084804" y="1872372"/>
            <a:ext cx="2955320" cy="2204700"/>
          </a:xfrm>
          <a:prstGeom prst="roundRect">
            <a:avLst>
              <a:gd name="adj" fmla="val 16667"/>
            </a:avLst>
          </a:prstGeom>
          <a:noFill/>
          <a:ln w="38100" cap="sq" cmpd="sng" algn="ctr">
            <a:noFill/>
            <a:prstDash val="solid"/>
            <a:miter lim="800000"/>
          </a:ln>
          <a:effectLst>
            <a:outerShdw blurRad="63500" dist="76200" dir="2700000" algn="tl" rotWithShape="0">
              <a:srgbClr val="000000">
                <a:alpha val="70000"/>
              </a:srgbClr>
            </a:outerShdw>
            <a:softEdge rad="31750"/>
          </a:effectLst>
        </p:spPr>
      </p:pic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waterfall_j0262353.pn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tretch>
            <a:fillRect/>
          </a:stretch>
        </p:blipFill>
        <p:spPr>
          <a:xfrm>
            <a:off x="5076056" y="3573016"/>
            <a:ext cx="3649663" cy="2737247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pic>
        <p:nvPicPr>
          <p:cNvPr id="5" name="mnts-sky.png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tretch>
            <a:fillRect/>
          </a:stretch>
        </p:blipFill>
        <p:spPr>
          <a:xfrm>
            <a:off x="861051" y="384175"/>
            <a:ext cx="3589673" cy="5943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sp>
        <p:nvSpPr>
          <p:cNvPr id="9" name="Tekstvak 8"/>
          <p:cNvSpPr txBox="1"/>
          <p:nvPr/>
        </p:nvSpPr>
        <p:spPr>
          <a:xfrm>
            <a:off x="5220072" y="1052736"/>
            <a:ext cx="338437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000" dirty="0" smtClean="0"/>
              <a:t>Anders denken over licht</a:t>
            </a:r>
          </a:p>
          <a:p>
            <a:endParaRPr lang="nl-NL" dirty="0" smtClean="0"/>
          </a:p>
          <a:p>
            <a:pPr>
              <a:buFontTx/>
              <a:buChar char="-"/>
            </a:pPr>
            <a:r>
              <a:rPr lang="nl-NL" dirty="0" smtClean="0"/>
              <a:t> vanuit ander perspectief</a:t>
            </a:r>
          </a:p>
          <a:p>
            <a:pPr>
              <a:buFontTx/>
              <a:buChar char="-"/>
            </a:pPr>
            <a:r>
              <a:rPr lang="nl-NL" dirty="0" smtClean="0"/>
              <a:t> vanuit de gebruiker </a:t>
            </a:r>
          </a:p>
          <a:p>
            <a:pPr>
              <a:buFontTx/>
              <a:buChar char="-"/>
            </a:pPr>
            <a:r>
              <a:rPr lang="nl-NL" dirty="0" smtClean="0"/>
              <a:t> met de gebruiker</a:t>
            </a:r>
          </a:p>
          <a:p>
            <a:pPr>
              <a:buFontTx/>
              <a:buChar char="-"/>
            </a:pPr>
            <a:endParaRPr lang="nl-NL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Tijdelijke aanduiding voor afbeelding 8" descr="IMG_1131.JPG"/>
          <p:cNvPicPr>
            <a:picLocks noGrp="1" noChangeAspect="1"/>
          </p:cNvPicPr>
          <p:nvPr>
            <p:ph type="pic" sz="quarter" idx="1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75856" y="1988840"/>
            <a:ext cx="2743200" cy="3657600"/>
          </a:xfrm>
        </p:spPr>
      </p:pic>
      <p:pic>
        <p:nvPicPr>
          <p:cNvPr id="8" name="Tijdelijke aanduiding voor afbeelding 7" descr="SL380562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tretch>
            <a:fillRect/>
          </a:stretch>
        </p:blipFill>
        <p:spPr>
          <a:xfrm>
            <a:off x="539552" y="908720"/>
            <a:ext cx="3456385" cy="2592288"/>
          </a:xfrm>
        </p:spPr>
      </p:pic>
      <p:pic>
        <p:nvPicPr>
          <p:cNvPr id="10" name="Tijdelijke aanduiding voor afbeelding 9" descr="IMG_1597.JPG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tretch>
            <a:fillRect/>
          </a:stretch>
        </p:blipFill>
        <p:spPr>
          <a:xfrm>
            <a:off x="5940152" y="692696"/>
            <a:ext cx="2743200" cy="3657600"/>
          </a:xfrm>
        </p:spPr>
      </p:pic>
      <p:sp>
        <p:nvSpPr>
          <p:cNvPr id="5" name="Tijdelijke aanduiding voor teks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nl-NL" dirty="0" smtClean="0"/>
              <a:t>Project </a:t>
            </a:r>
            <a:r>
              <a:rPr lang="nl-NL" dirty="0" err="1" smtClean="0"/>
              <a:t>Katlijk</a:t>
            </a:r>
            <a:r>
              <a:rPr lang="nl-NL" dirty="0" smtClean="0"/>
              <a:t>:</a:t>
            </a:r>
          </a:p>
          <a:p>
            <a:r>
              <a:rPr lang="nl-NL" dirty="0" smtClean="0"/>
              <a:t>Vervanging OVL binnen en buiten bebouwde kom</a:t>
            </a:r>
          </a:p>
        </p:txBody>
      </p:sp>
      <p:sp>
        <p:nvSpPr>
          <p:cNvPr id="7" name="Tijdelijke aanduiding voor tekst 6"/>
          <p:cNvSpPr>
            <a:spLocks noGrp="1"/>
          </p:cNvSpPr>
          <p:nvPr>
            <p:ph type="body" sz="quarter" idx="15"/>
          </p:nvPr>
        </p:nvSpPr>
        <p:spPr>
          <a:xfrm>
            <a:off x="6156176" y="4797152"/>
            <a:ext cx="2743200" cy="1599456"/>
          </a:xfrm>
        </p:spPr>
        <p:txBody>
          <a:bodyPr/>
          <a:lstStyle/>
          <a:p>
            <a:r>
              <a:rPr lang="nl-NL" dirty="0" smtClean="0"/>
              <a:t>Resultaat:</a:t>
            </a:r>
          </a:p>
          <a:p>
            <a:r>
              <a:rPr lang="nl-NL" dirty="0" smtClean="0"/>
              <a:t>30% minder licht</a:t>
            </a:r>
          </a:p>
          <a:p>
            <a:r>
              <a:rPr lang="nl-NL" dirty="0" smtClean="0"/>
              <a:t>50% besparing</a:t>
            </a:r>
          </a:p>
          <a:p>
            <a:r>
              <a:rPr lang="nl-NL" dirty="0" smtClean="0"/>
              <a:t>100% bewuste bewoners</a:t>
            </a:r>
            <a:endParaRPr lang="nl-NL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Tijdelijke aanduiding voor afbeelding 8" descr="IMG_1131.JPG"/>
          <p:cNvPicPr>
            <a:picLocks noGrp="1" noChangeAspect="1"/>
          </p:cNvPicPr>
          <p:nvPr>
            <p:ph type="pic" sz="quarter" idx="11"/>
          </p:nvPr>
        </p:nvPicPr>
        <p:blipFill>
          <a:blip r:embed="rId2" cstate="print"/>
          <a:stretch>
            <a:fillRect/>
          </a:stretch>
        </p:blipFill>
        <p:spPr>
          <a:xfrm>
            <a:off x="3275856" y="1988840"/>
            <a:ext cx="2743200" cy="3657600"/>
          </a:xfrm>
        </p:spPr>
      </p:pic>
      <p:pic>
        <p:nvPicPr>
          <p:cNvPr id="8" name="Tijdelijke aanduiding voor afbeelding 7" descr="SL380562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tretch>
            <a:fillRect/>
          </a:stretch>
        </p:blipFill>
        <p:spPr>
          <a:xfrm>
            <a:off x="611560" y="476672"/>
            <a:ext cx="3456384" cy="2592288"/>
          </a:xfrm>
        </p:spPr>
      </p:pic>
      <p:pic>
        <p:nvPicPr>
          <p:cNvPr id="10" name="Tijdelijke aanduiding voor afbeelding 9" descr="IMG_1597.JPG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tretch>
            <a:fillRect/>
          </a:stretch>
        </p:blipFill>
        <p:spPr>
          <a:xfrm>
            <a:off x="5724128" y="1484784"/>
            <a:ext cx="2743200" cy="2057400"/>
          </a:xfrm>
        </p:spPr>
      </p:pic>
      <p:sp>
        <p:nvSpPr>
          <p:cNvPr id="5" name="Tijdelijke aanduiding voor teks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nl-NL" dirty="0" smtClean="0"/>
              <a:t>Project IBF:</a:t>
            </a:r>
          </a:p>
          <a:p>
            <a:r>
              <a:rPr lang="nl-NL" dirty="0" smtClean="0"/>
              <a:t>Aanleg OVL nieuw bedrijventerrein</a:t>
            </a:r>
          </a:p>
        </p:txBody>
      </p:sp>
      <p:sp>
        <p:nvSpPr>
          <p:cNvPr id="7" name="Tijdelijke aanduiding voor tekst 6"/>
          <p:cNvSpPr>
            <a:spLocks noGrp="1"/>
          </p:cNvSpPr>
          <p:nvPr>
            <p:ph type="body" sz="quarter" idx="15"/>
          </p:nvPr>
        </p:nvSpPr>
        <p:spPr>
          <a:xfrm>
            <a:off x="6156176" y="4797152"/>
            <a:ext cx="2743200" cy="1599456"/>
          </a:xfrm>
        </p:spPr>
        <p:txBody>
          <a:bodyPr/>
          <a:lstStyle/>
          <a:p>
            <a:r>
              <a:rPr lang="nl-NL" dirty="0" smtClean="0"/>
              <a:t>Resultaat:</a:t>
            </a:r>
          </a:p>
          <a:p>
            <a:r>
              <a:rPr lang="nl-NL" dirty="0" smtClean="0"/>
              <a:t>50% minder dan norm</a:t>
            </a:r>
          </a:p>
          <a:p>
            <a:r>
              <a:rPr lang="nl-NL" dirty="0" smtClean="0"/>
              <a:t>€200.000,= minder aanlegkosten</a:t>
            </a:r>
          </a:p>
          <a:p>
            <a:r>
              <a:rPr lang="nl-NL" dirty="0" smtClean="0"/>
              <a:t>50% energiebesparing</a:t>
            </a:r>
            <a:endParaRPr lang="nl-NL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Tijdelijke aanduiding voor afbeelding 8" descr="IMG_1131.JPG"/>
          <p:cNvPicPr>
            <a:picLocks noGrp="1" noChangeAspect="1"/>
          </p:cNvPicPr>
          <p:nvPr>
            <p:ph type="pic" sz="quarter" idx="11"/>
          </p:nvPr>
        </p:nvPicPr>
        <p:blipFill>
          <a:blip r:embed="rId2" cstate="print"/>
          <a:stretch>
            <a:fillRect/>
          </a:stretch>
        </p:blipFill>
        <p:spPr>
          <a:xfrm>
            <a:off x="3275856" y="1988840"/>
            <a:ext cx="2743200" cy="3657600"/>
          </a:xfrm>
        </p:spPr>
      </p:pic>
      <p:pic>
        <p:nvPicPr>
          <p:cNvPr id="8" name="Tijdelijke aanduiding voor afbeelding 7" descr="SL380562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tretch>
            <a:fillRect/>
          </a:stretch>
        </p:blipFill>
        <p:spPr>
          <a:xfrm>
            <a:off x="539552" y="908720"/>
            <a:ext cx="3456384" cy="2592288"/>
          </a:xfrm>
        </p:spPr>
      </p:pic>
      <p:pic>
        <p:nvPicPr>
          <p:cNvPr id="10" name="Tijdelijke aanduiding voor afbeelding 9" descr="IMG_1597.JPG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tretch>
            <a:fillRect/>
          </a:stretch>
        </p:blipFill>
        <p:spPr>
          <a:xfrm>
            <a:off x="5940152" y="692696"/>
            <a:ext cx="2743200" cy="3657600"/>
          </a:xfrm>
        </p:spPr>
      </p:pic>
      <p:sp>
        <p:nvSpPr>
          <p:cNvPr id="5" name="Tijdelijke aanduiding voor teks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nl-NL" dirty="0" smtClean="0"/>
              <a:t>Project </a:t>
            </a:r>
            <a:r>
              <a:rPr lang="nl-NL" dirty="0" err="1" smtClean="0"/>
              <a:t>Skoatterwâld</a:t>
            </a:r>
            <a:r>
              <a:rPr lang="nl-NL" dirty="0" smtClean="0"/>
              <a:t>:</a:t>
            </a:r>
          </a:p>
          <a:p>
            <a:r>
              <a:rPr lang="nl-NL" dirty="0" smtClean="0"/>
              <a:t>Optimalisatie OVL</a:t>
            </a:r>
          </a:p>
          <a:p>
            <a:endParaRPr lang="nl-NL" dirty="0" smtClean="0"/>
          </a:p>
          <a:p>
            <a:endParaRPr lang="nl-NL" dirty="0" smtClean="0"/>
          </a:p>
        </p:txBody>
      </p:sp>
      <p:sp>
        <p:nvSpPr>
          <p:cNvPr id="7" name="Tijdelijke aanduiding voor tekst 6"/>
          <p:cNvSpPr>
            <a:spLocks noGrp="1"/>
          </p:cNvSpPr>
          <p:nvPr>
            <p:ph type="body" sz="quarter" idx="15"/>
          </p:nvPr>
        </p:nvSpPr>
        <p:spPr>
          <a:xfrm>
            <a:off x="6156176" y="4797152"/>
            <a:ext cx="2743200" cy="1599456"/>
          </a:xfrm>
        </p:spPr>
        <p:txBody>
          <a:bodyPr/>
          <a:lstStyle/>
          <a:p>
            <a:r>
              <a:rPr lang="nl-NL" dirty="0" smtClean="0"/>
              <a:t>Resultaat:</a:t>
            </a:r>
          </a:p>
          <a:p>
            <a:r>
              <a:rPr lang="nl-NL" dirty="0" smtClean="0"/>
              <a:t>Betrokken bewoners</a:t>
            </a:r>
          </a:p>
          <a:p>
            <a:r>
              <a:rPr lang="nl-NL" dirty="0" smtClean="0"/>
              <a:t>50% minder lichtmasten</a:t>
            </a:r>
          </a:p>
          <a:p>
            <a:r>
              <a:rPr lang="nl-NL" dirty="0" smtClean="0"/>
              <a:t>70% besparing</a:t>
            </a:r>
            <a:endParaRPr lang="nl-NL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waterfall_j0262353.pn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tretch>
            <a:fillRect/>
          </a:stretch>
        </p:blipFill>
        <p:spPr>
          <a:xfrm>
            <a:off x="5076056" y="4149080"/>
            <a:ext cx="3649663" cy="217679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pic>
        <p:nvPicPr>
          <p:cNvPr id="5" name="mnts-sky.png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tretch>
            <a:fillRect/>
          </a:stretch>
        </p:blipFill>
        <p:spPr>
          <a:xfrm>
            <a:off x="454687" y="384175"/>
            <a:ext cx="4402402" cy="5943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sp>
        <p:nvSpPr>
          <p:cNvPr id="9" name="Tekstvak 8"/>
          <p:cNvSpPr txBox="1"/>
          <p:nvPr/>
        </p:nvSpPr>
        <p:spPr>
          <a:xfrm>
            <a:off x="5220072" y="1052736"/>
            <a:ext cx="338437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000" dirty="0" smtClean="0"/>
              <a:t>Anders denken over licht</a:t>
            </a:r>
          </a:p>
          <a:p>
            <a:endParaRPr lang="nl-NL" dirty="0" smtClean="0"/>
          </a:p>
          <a:p>
            <a:endParaRPr lang="nl-NL" dirty="0" smtClean="0"/>
          </a:p>
          <a:p>
            <a:r>
              <a:rPr lang="nl-NL" dirty="0" smtClean="0"/>
              <a:t>Nieuwe </a:t>
            </a:r>
            <a:r>
              <a:rPr lang="nl-NL" dirty="0" smtClean="0"/>
              <a:t>ideeën </a:t>
            </a:r>
            <a:r>
              <a:rPr lang="nl-NL" dirty="0" smtClean="0"/>
              <a:t>en concepten van </a:t>
            </a:r>
            <a:r>
              <a:rPr lang="nl-NL" dirty="0" smtClean="0"/>
              <a:t>nieuwe  generatie</a:t>
            </a:r>
          </a:p>
          <a:p>
            <a:pPr>
              <a:buFontTx/>
              <a:buChar char="-"/>
            </a:pPr>
            <a:endParaRPr lang="nl-NL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afbeelding 7" descr="DSCF1502a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rcRect l="9850" r="9850"/>
          <a:stretch>
            <a:fillRect/>
          </a:stretch>
        </p:blipFill>
        <p:spPr/>
      </p:pic>
      <p:pic>
        <p:nvPicPr>
          <p:cNvPr id="9" name="Tijdelijke aanduiding voor afbeelding 8" descr="DSCF1451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 l="21875" r="21875"/>
          <a:stretch>
            <a:fillRect/>
          </a:stretch>
        </p:blipFill>
        <p:spPr/>
      </p:pic>
      <p:pic>
        <p:nvPicPr>
          <p:cNvPr id="10" name="Tijdelijke aanduiding voor afbeelding 9" descr="DSCF1473.JPG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rcRect l="21875" r="21875"/>
          <a:stretch>
            <a:fillRect/>
          </a:stretch>
        </p:blipFill>
        <p:spPr/>
      </p:pic>
      <p:sp>
        <p:nvSpPr>
          <p:cNvPr id="5" name="Tijdelijke aanduiding voor teks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nl-NL" sz="2800" dirty="0" smtClean="0"/>
              <a:t>Innovatie</a:t>
            </a:r>
            <a:endParaRPr lang="nl-NL" dirty="0"/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nl-NL" sz="2800" dirty="0" smtClean="0"/>
              <a:t>Anders</a:t>
            </a:r>
            <a:r>
              <a:rPr lang="nl-NL" sz="1200" dirty="0" smtClean="0"/>
              <a:t> </a:t>
            </a:r>
            <a:r>
              <a:rPr lang="nl-NL" sz="2800" dirty="0" smtClean="0"/>
              <a:t>kijken</a:t>
            </a:r>
            <a:endParaRPr lang="nl-NL" sz="1200" dirty="0"/>
          </a:p>
        </p:txBody>
      </p:sp>
      <p:sp>
        <p:nvSpPr>
          <p:cNvPr id="7" name="Tijdelijke aanduiding voor tekst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algn="ctr"/>
            <a:r>
              <a:rPr lang="nl-NL" sz="2800" dirty="0" err="1" smtClean="0"/>
              <a:t>Multi-disciplinair</a:t>
            </a:r>
            <a:endParaRPr lang="nl-NL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Tijdelijke aanduiding voor afbeelding 8" descr="DSCF1451.JPG"/>
          <p:cNvPicPr>
            <a:picLocks noGrp="1" noChangeAspect="1"/>
          </p:cNvPicPr>
          <p:nvPr>
            <p:ph type="pic" sz="quarter" idx="11"/>
          </p:nvPr>
        </p:nvPicPr>
        <p:blipFill>
          <a:blip r:embed="rId2" cstate="print"/>
          <a:stretch>
            <a:fillRect/>
          </a:stretch>
        </p:blipFill>
        <p:spPr>
          <a:xfrm>
            <a:off x="2627784" y="908720"/>
            <a:ext cx="3502360" cy="2325447"/>
          </a:xfrm>
        </p:spPr>
      </p:pic>
      <p:pic>
        <p:nvPicPr>
          <p:cNvPr id="8" name="Tijdelijke aanduiding voor afbeelding 7" descr="DSCF1502a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tretch>
            <a:fillRect/>
          </a:stretch>
        </p:blipFill>
        <p:spPr>
          <a:xfrm>
            <a:off x="228600" y="1978342"/>
            <a:ext cx="3245964" cy="2170737"/>
          </a:xfrm>
        </p:spPr>
      </p:pic>
      <p:pic>
        <p:nvPicPr>
          <p:cNvPr id="10" name="Tijdelijke aanduiding voor afbeelding 9" descr="DSCF1473.JPG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tretch>
            <a:fillRect/>
          </a:stretch>
        </p:blipFill>
        <p:spPr>
          <a:xfrm>
            <a:off x="5854733" y="1628800"/>
            <a:ext cx="3060667" cy="2295500"/>
          </a:xfrm>
        </p:spPr>
      </p:pic>
      <p:sp>
        <p:nvSpPr>
          <p:cNvPr id="5" name="Tijdelijke aanduiding voor teks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nl-NL" sz="2800" dirty="0" smtClean="0"/>
              <a:t>Bewoners in de straat</a:t>
            </a:r>
          </a:p>
          <a:p>
            <a:pPr algn="ctr"/>
            <a:endParaRPr lang="nl-NL" dirty="0"/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nl-NL" sz="2800" dirty="0" err="1" smtClean="0"/>
              <a:t>Partner-bedrijven</a:t>
            </a:r>
            <a:endParaRPr lang="nl-NL" sz="1200" dirty="0"/>
          </a:p>
        </p:txBody>
      </p:sp>
      <p:sp>
        <p:nvSpPr>
          <p:cNvPr id="7" name="Tijdelijke aanduiding voor tekst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algn="ctr"/>
            <a:r>
              <a:rPr lang="nl-NL" sz="2800" dirty="0" smtClean="0"/>
              <a:t>Masterclasses</a:t>
            </a:r>
            <a:endParaRPr lang="nl-NL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nts-sky.png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/>
          <a:stretch>
            <a:fillRect/>
          </a:stretch>
        </p:blipFill>
        <p:spPr>
          <a:xfrm>
            <a:off x="251520" y="404664"/>
            <a:ext cx="2826810" cy="3816424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sp>
        <p:nvSpPr>
          <p:cNvPr id="9" name="Tekstvak 8"/>
          <p:cNvSpPr txBox="1"/>
          <p:nvPr/>
        </p:nvSpPr>
        <p:spPr>
          <a:xfrm>
            <a:off x="3203848" y="1124744"/>
            <a:ext cx="3384376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000" dirty="0" smtClean="0"/>
              <a:t>RESULTATEN:</a:t>
            </a:r>
          </a:p>
          <a:p>
            <a:endParaRPr lang="nl-NL" dirty="0" smtClean="0"/>
          </a:p>
          <a:p>
            <a:pPr>
              <a:buFontTx/>
              <a:buChar char="-"/>
            </a:pPr>
            <a:r>
              <a:rPr lang="nl-NL" dirty="0" smtClean="0"/>
              <a:t>Nieuwe lichtconcepten</a:t>
            </a:r>
          </a:p>
          <a:p>
            <a:pPr>
              <a:buFontTx/>
              <a:buChar char="-"/>
            </a:pPr>
            <a:endParaRPr lang="nl-NL" dirty="0" smtClean="0"/>
          </a:p>
          <a:p>
            <a:pPr>
              <a:buFontTx/>
              <a:buChar char="-"/>
            </a:pPr>
            <a:r>
              <a:rPr lang="nl-NL" dirty="0" smtClean="0"/>
              <a:t>Bewuste bewoners</a:t>
            </a:r>
          </a:p>
          <a:p>
            <a:pPr>
              <a:buFontTx/>
              <a:buChar char="-"/>
            </a:pPr>
            <a:endParaRPr lang="nl-NL" dirty="0" smtClean="0"/>
          </a:p>
          <a:p>
            <a:pPr>
              <a:buFontTx/>
              <a:buChar char="-"/>
            </a:pPr>
            <a:r>
              <a:rPr lang="nl-NL" dirty="0" smtClean="0"/>
              <a:t>Bewuste(re) bedrijven</a:t>
            </a:r>
          </a:p>
          <a:p>
            <a:pPr>
              <a:buFontTx/>
              <a:buChar char="-"/>
            </a:pPr>
            <a:endParaRPr lang="nl-NL" dirty="0" smtClean="0"/>
          </a:p>
          <a:p>
            <a:pPr>
              <a:buFontTx/>
              <a:buChar char="-"/>
            </a:pPr>
            <a:r>
              <a:rPr lang="nl-NL" dirty="0" smtClean="0"/>
              <a:t>Anders denken over licht</a:t>
            </a:r>
          </a:p>
          <a:p>
            <a:pPr>
              <a:buFontTx/>
              <a:buChar char="-"/>
            </a:pPr>
            <a:endParaRPr lang="nl-NL" dirty="0" smtClean="0"/>
          </a:p>
          <a:p>
            <a:pPr>
              <a:buFontTx/>
              <a:buChar char="-"/>
            </a:pPr>
            <a:r>
              <a:rPr lang="nl-NL" dirty="0" smtClean="0"/>
              <a:t>Wenselijkheid innovatie is    </a:t>
            </a:r>
          </a:p>
          <a:p>
            <a:r>
              <a:rPr lang="nl-NL" dirty="0" smtClean="0"/>
              <a:t>  bewezen</a:t>
            </a:r>
          </a:p>
          <a:p>
            <a:endParaRPr lang="nl-NL" dirty="0" smtClean="0"/>
          </a:p>
          <a:p>
            <a:pPr>
              <a:buFontTx/>
              <a:buChar char="-"/>
            </a:pPr>
            <a:r>
              <a:rPr lang="nl-NL" dirty="0" smtClean="0"/>
              <a:t>Geaccepteerde concepten</a:t>
            </a:r>
          </a:p>
          <a:p>
            <a:endParaRPr lang="nl-NL" dirty="0" smtClean="0"/>
          </a:p>
          <a:p>
            <a:pPr>
              <a:buFontTx/>
              <a:buChar char="-"/>
            </a:pPr>
            <a:r>
              <a:rPr lang="nl-NL" dirty="0" smtClean="0"/>
              <a:t>Vervolg geven aan de </a:t>
            </a:r>
          </a:p>
          <a:p>
            <a:r>
              <a:rPr lang="nl-NL" dirty="0" smtClean="0"/>
              <a:t>  Light Challenge 2011</a:t>
            </a:r>
          </a:p>
          <a:p>
            <a:endParaRPr lang="nl-NL" dirty="0" smtClean="0"/>
          </a:p>
          <a:p>
            <a:endParaRPr lang="nl-NL" dirty="0" smtClean="0"/>
          </a:p>
          <a:p>
            <a:pPr>
              <a:buFontTx/>
              <a:buChar char="-"/>
            </a:pPr>
            <a:endParaRPr lang="nl-NL" dirty="0"/>
          </a:p>
        </p:txBody>
      </p:sp>
      <p:pic>
        <p:nvPicPr>
          <p:cNvPr id="4" name="mnts-sky.png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tretch>
            <a:fillRect/>
          </a:stretch>
        </p:blipFill>
        <p:spPr>
          <a:xfrm>
            <a:off x="6372200" y="2852936"/>
            <a:ext cx="2446110" cy="3816424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pic>
        <p:nvPicPr>
          <p:cNvPr id="6" name="Afbeelding 5" descr="EUflag_yellow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72200" y="6165304"/>
            <a:ext cx="723383" cy="491508"/>
          </a:xfrm>
          <a:prstGeom prst="rect">
            <a:avLst/>
          </a:prstGeom>
        </p:spPr>
      </p:pic>
      <p:pic>
        <p:nvPicPr>
          <p:cNvPr id="7" name="Afbeelding 6" descr="nederland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172400" y="6212798"/>
            <a:ext cx="613445" cy="404613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afbeelding 4"/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l="24915" r="24915"/>
          <a:stretch>
            <a:fillRect/>
          </a:stretch>
        </p:blipFill>
        <p:spPr/>
      </p:pic>
      <p:sp>
        <p:nvSpPr>
          <p:cNvPr id="6" name="Tekstvak 5"/>
          <p:cNvSpPr txBox="1"/>
          <p:nvPr/>
        </p:nvSpPr>
        <p:spPr>
          <a:xfrm>
            <a:off x="5076056" y="548680"/>
            <a:ext cx="3384376" cy="2862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smtClean="0"/>
              <a:t>2012 ev.</a:t>
            </a:r>
          </a:p>
          <a:p>
            <a:r>
              <a:rPr lang="nl-NL" dirty="0" smtClean="0"/>
              <a:t>Centrum:</a:t>
            </a:r>
            <a:endParaRPr lang="nl-NL" dirty="0"/>
          </a:p>
          <a:p>
            <a:pPr marL="285750" indent="-285750">
              <a:buFontTx/>
              <a:buChar char="-"/>
            </a:pPr>
            <a:r>
              <a:rPr lang="nl-NL" dirty="0" smtClean="0"/>
              <a:t>Nieuwe verlichting </a:t>
            </a:r>
            <a:r>
              <a:rPr lang="nl-NL" dirty="0" err="1" smtClean="0"/>
              <a:t>inhorecagebied</a:t>
            </a:r>
            <a:r>
              <a:rPr lang="nl-NL" dirty="0" smtClean="0"/>
              <a:t>; geen politiekeur</a:t>
            </a:r>
          </a:p>
          <a:p>
            <a:pPr marL="285750" indent="-285750">
              <a:buFontTx/>
              <a:buChar char="-"/>
            </a:pPr>
            <a:r>
              <a:rPr lang="nl-NL" dirty="0" smtClean="0"/>
              <a:t>Huiskamergevoel</a:t>
            </a:r>
          </a:p>
          <a:p>
            <a:pPr marL="285750" indent="-285750">
              <a:buFontTx/>
              <a:buChar char="-"/>
            </a:pPr>
            <a:r>
              <a:rPr lang="nl-NL" dirty="0" smtClean="0"/>
              <a:t>Geen masten op verzoek horecaondernemers</a:t>
            </a:r>
          </a:p>
          <a:p>
            <a:pPr marL="285750" indent="-285750">
              <a:buFontTx/>
              <a:buChar char="-"/>
            </a:pPr>
            <a:r>
              <a:rPr lang="nl-NL" dirty="0" smtClean="0"/>
              <a:t>Geen NSVV-richtlijn</a:t>
            </a:r>
          </a:p>
          <a:p>
            <a:pPr marL="285750" indent="-285750">
              <a:buFontTx/>
              <a:buChar char="-"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27397396"/>
      </p:ext>
    </p:extLst>
  </p:cSld>
  <p:clrMapOvr>
    <a:masterClrMapping/>
  </p:clrMapOvr>
  <p:transition xmlns:p14="http://schemas.microsoft.com/office/powerpoint/2010/main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ijdelijke aanduiding voor afbeelding 5"/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 l="16297" r="16297"/>
          <a:stretch>
            <a:fillRect/>
          </a:stretch>
        </p:blipFill>
        <p:spPr/>
      </p:pic>
      <p:pic>
        <p:nvPicPr>
          <p:cNvPr id="5" name="Tijdelijke aanduiding voor afbeelding 4"/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7840" r="7840"/>
          <a:stretch>
            <a:fillRect/>
          </a:stretch>
        </p:blipFill>
        <p:spPr/>
      </p:pic>
      <p:sp>
        <p:nvSpPr>
          <p:cNvPr id="7" name="Tekstvak 6"/>
          <p:cNvSpPr txBox="1"/>
          <p:nvPr/>
        </p:nvSpPr>
        <p:spPr>
          <a:xfrm>
            <a:off x="611560" y="980728"/>
            <a:ext cx="3384376" cy="4524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smtClean="0"/>
              <a:t>2012 ev.</a:t>
            </a:r>
          </a:p>
          <a:p>
            <a:endParaRPr lang="nl-NL" dirty="0"/>
          </a:p>
          <a:p>
            <a:pPr marL="285750" indent="-285750">
              <a:buFontTx/>
              <a:buChar char="-"/>
            </a:pPr>
            <a:r>
              <a:rPr lang="nl-NL" dirty="0" smtClean="0"/>
              <a:t>Ervaringen 1/3 tot 2/3 overbodig</a:t>
            </a:r>
          </a:p>
          <a:p>
            <a:pPr marL="285750" indent="-285750">
              <a:buFontTx/>
              <a:buChar char="-"/>
            </a:pPr>
            <a:endParaRPr lang="nl-NL" dirty="0"/>
          </a:p>
          <a:p>
            <a:pPr marL="285750" indent="-285750">
              <a:buFontTx/>
              <a:buChar char="-"/>
            </a:pPr>
            <a:r>
              <a:rPr lang="nl-NL" dirty="0" smtClean="0"/>
              <a:t>Inzet extra bezuinigingen</a:t>
            </a:r>
          </a:p>
          <a:p>
            <a:pPr marL="285750" indent="-285750">
              <a:buFontTx/>
              <a:buChar char="-"/>
            </a:pPr>
            <a:endParaRPr lang="nl-NL" dirty="0"/>
          </a:p>
          <a:p>
            <a:pPr marL="285750" indent="-285750">
              <a:buFontTx/>
              <a:buChar char="-"/>
            </a:pPr>
            <a:r>
              <a:rPr lang="nl-NL" dirty="0" smtClean="0"/>
              <a:t>Buitengebied minimaal in het licht</a:t>
            </a:r>
          </a:p>
          <a:p>
            <a:pPr marL="285750" indent="-285750">
              <a:buFontTx/>
              <a:buChar char="-"/>
            </a:pPr>
            <a:endParaRPr lang="nl-NL" dirty="0"/>
          </a:p>
          <a:p>
            <a:pPr marL="285750" indent="-285750">
              <a:buFontTx/>
              <a:buChar char="-"/>
            </a:pPr>
            <a:r>
              <a:rPr lang="nl-NL" dirty="0" smtClean="0"/>
              <a:t>Reflectie</a:t>
            </a:r>
          </a:p>
          <a:p>
            <a:pPr marL="285750" indent="-285750">
              <a:buFontTx/>
              <a:buChar char="-"/>
            </a:pPr>
            <a:endParaRPr lang="nl-NL" dirty="0"/>
          </a:p>
          <a:p>
            <a:pPr marL="285750" indent="-285750">
              <a:buFontTx/>
              <a:buChar char="-"/>
            </a:pPr>
            <a:r>
              <a:rPr lang="nl-NL" dirty="0" smtClean="0"/>
              <a:t>Uitstraling/lichtvervuiling minimaliseren</a:t>
            </a:r>
          </a:p>
          <a:p>
            <a:pPr marL="285750" indent="-285750">
              <a:buFontTx/>
              <a:buChar char="-"/>
            </a:pPr>
            <a:endParaRPr lang="nl-NL" dirty="0"/>
          </a:p>
          <a:p>
            <a:pPr marL="285750" indent="-285750">
              <a:buFontTx/>
              <a:buChar char="-"/>
            </a:pPr>
            <a:endParaRPr lang="nl-NL" dirty="0" smtClean="0"/>
          </a:p>
        </p:txBody>
      </p:sp>
    </p:spTree>
    <p:extLst>
      <p:ext uri="{BB962C8B-B14F-4D97-AF65-F5344CB8AC3E}">
        <p14:creationId xmlns:p14="http://schemas.microsoft.com/office/powerpoint/2010/main" val="2765664390"/>
      </p:ext>
    </p:extLst>
  </p:cSld>
  <p:clrMapOvr>
    <a:masterClrMapping/>
  </p:clrMapOvr>
  <p:transition xmlns:p14="http://schemas.microsoft.com/office/powerpoint/2010/main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nts-sky.png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/>
          <a:srcRect t="7270" b="7270"/>
          <a:stretch>
            <a:fillRect/>
          </a:stretch>
        </p:blipFill>
        <p:spPr>
          <a:xfrm>
            <a:off x="426720" y="548680"/>
            <a:ext cx="4457700" cy="5904656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sp>
        <p:nvSpPr>
          <p:cNvPr id="6" name="Tekstvak 5"/>
          <p:cNvSpPr txBox="1"/>
          <p:nvPr/>
        </p:nvSpPr>
        <p:spPr>
          <a:xfrm>
            <a:off x="5220072" y="851222"/>
            <a:ext cx="316835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smtClean="0"/>
              <a:t>Met nieuwe gezichten en input van:</a:t>
            </a:r>
          </a:p>
          <a:p>
            <a:endParaRPr lang="nl-NL" dirty="0" smtClean="0"/>
          </a:p>
          <a:p>
            <a:r>
              <a:rPr lang="nl-NL" dirty="0" smtClean="0"/>
              <a:t>10 gemeenten in Nederland </a:t>
            </a:r>
          </a:p>
          <a:p>
            <a:r>
              <a:rPr lang="nl-NL" dirty="0" smtClean="0"/>
              <a:t>(10 wijken/straten met bewuste bewoners)</a:t>
            </a:r>
          </a:p>
          <a:p>
            <a:endParaRPr lang="nl-NL" dirty="0" smtClean="0"/>
          </a:p>
          <a:p>
            <a:r>
              <a:rPr lang="nl-NL" dirty="0" smtClean="0"/>
              <a:t>60 partnerbedrijven</a:t>
            </a:r>
          </a:p>
          <a:p>
            <a:endParaRPr lang="nl-NL" dirty="0" smtClean="0"/>
          </a:p>
          <a:p>
            <a:r>
              <a:rPr lang="nl-NL" dirty="0" smtClean="0"/>
              <a:t>10 studententeams</a:t>
            </a:r>
          </a:p>
          <a:p>
            <a:endParaRPr lang="nl-NL" dirty="0" smtClean="0"/>
          </a:p>
          <a:p>
            <a:r>
              <a:rPr lang="nl-NL" dirty="0" smtClean="0"/>
              <a:t>Ambassadeurs: Ruud </a:t>
            </a:r>
            <a:r>
              <a:rPr lang="nl-NL" dirty="0" err="1" smtClean="0"/>
              <a:t>Koornstra</a:t>
            </a:r>
            <a:r>
              <a:rPr lang="nl-NL" dirty="0" smtClean="0"/>
              <a:t> (</a:t>
            </a:r>
            <a:r>
              <a:rPr lang="nl-NL" sz="1400" dirty="0" err="1" smtClean="0"/>
              <a:t>Tendris</a:t>
            </a:r>
            <a:r>
              <a:rPr lang="nl-NL" dirty="0" smtClean="0"/>
              <a:t>), Rudi Slager </a:t>
            </a:r>
            <a:r>
              <a:rPr lang="nl-NL" sz="1400" dirty="0" smtClean="0"/>
              <a:t>(oud-gedeputeerde prov. Groningen)</a:t>
            </a:r>
            <a:r>
              <a:rPr lang="nl-NL" dirty="0" smtClean="0"/>
              <a:t>, </a:t>
            </a:r>
            <a:r>
              <a:rPr lang="nl-NL" dirty="0" err="1" smtClean="0"/>
              <a:t>Gertjan</a:t>
            </a:r>
            <a:r>
              <a:rPr lang="nl-NL" dirty="0" smtClean="0"/>
              <a:t> Lankhorst </a:t>
            </a:r>
            <a:r>
              <a:rPr lang="nl-NL" sz="1400" dirty="0" smtClean="0"/>
              <a:t>(</a:t>
            </a:r>
            <a:r>
              <a:rPr lang="nl-NL" sz="1400" dirty="0" err="1" smtClean="0"/>
              <a:t>Gasterra</a:t>
            </a:r>
            <a:r>
              <a:rPr lang="nl-NL" sz="1400" dirty="0" smtClean="0"/>
              <a:t>)</a:t>
            </a:r>
          </a:p>
          <a:p>
            <a:endParaRPr lang="nl-NL" sz="1400" dirty="0" smtClean="0"/>
          </a:p>
          <a:p>
            <a:endParaRPr lang="nl-NL" sz="1400" dirty="0" smtClean="0"/>
          </a:p>
          <a:p>
            <a:endParaRPr lang="nl-NL" sz="1400" dirty="0" smtClean="0"/>
          </a:p>
          <a:p>
            <a:endParaRPr lang="nl-NL" dirty="0" smtClean="0"/>
          </a:p>
          <a:p>
            <a:endParaRPr lang="nl-NL" dirty="0" smtClean="0"/>
          </a:p>
        </p:txBody>
      </p:sp>
    </p:spTree>
    <p:extLst>
      <p:ext uri="{BB962C8B-B14F-4D97-AF65-F5344CB8AC3E}">
        <p14:creationId xmlns:p14="http://schemas.microsoft.com/office/powerpoint/2010/main" val="4212076049"/>
      </p:ext>
    </p:extLst>
  </p:cSld>
  <p:clrMapOvr>
    <a:masterClrMapping/>
  </p:clrMapOvr>
  <p:transition xmlns:p14="http://schemas.microsoft.com/office/powerpoint/2010/main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nts-sky.png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/>
          <a:srcRect t="7270" b="7270"/>
          <a:stretch>
            <a:fillRect/>
          </a:stretch>
        </p:blipFill>
        <p:spPr>
          <a:xfrm>
            <a:off x="426720" y="548680"/>
            <a:ext cx="4457700" cy="5904656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sp>
        <p:nvSpPr>
          <p:cNvPr id="6" name="Tekstvak 5"/>
          <p:cNvSpPr txBox="1"/>
          <p:nvPr/>
        </p:nvSpPr>
        <p:spPr>
          <a:xfrm>
            <a:off x="5220072" y="851222"/>
            <a:ext cx="3168352" cy="5755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smtClean="0"/>
              <a:t>Planning:</a:t>
            </a:r>
          </a:p>
          <a:p>
            <a:endParaRPr lang="nl-NL" dirty="0"/>
          </a:p>
          <a:p>
            <a:r>
              <a:rPr lang="nl-NL" dirty="0" smtClean="0"/>
              <a:t>Werving gemeenten (start nu)</a:t>
            </a:r>
          </a:p>
          <a:p>
            <a:endParaRPr lang="nl-NL" sz="1400" dirty="0"/>
          </a:p>
          <a:p>
            <a:r>
              <a:rPr lang="nl-NL" sz="1400" dirty="0" smtClean="0"/>
              <a:t>Okt. 2012: 10 deelnemende gemeenten</a:t>
            </a:r>
          </a:p>
          <a:p>
            <a:endParaRPr lang="nl-NL" sz="1400" dirty="0"/>
          </a:p>
          <a:p>
            <a:r>
              <a:rPr lang="nl-NL" sz="1400" dirty="0" smtClean="0"/>
              <a:t>Light Challenge 2013</a:t>
            </a:r>
          </a:p>
          <a:p>
            <a:r>
              <a:rPr lang="nl-NL" sz="1400" dirty="0" smtClean="0"/>
              <a:t>januari - eind juni 2013</a:t>
            </a:r>
          </a:p>
          <a:p>
            <a:endParaRPr lang="nl-NL" sz="1400" dirty="0" smtClean="0"/>
          </a:p>
          <a:p>
            <a:pPr marL="285750" indent="-285750">
              <a:buFont typeface="Arial"/>
              <a:buChar char="•"/>
            </a:pPr>
            <a:r>
              <a:rPr lang="nl-NL" sz="1400" dirty="0" smtClean="0"/>
              <a:t>Startbijeenkomst</a:t>
            </a:r>
          </a:p>
          <a:p>
            <a:pPr marL="285750" indent="-285750">
              <a:buFont typeface="Arial"/>
              <a:buChar char="•"/>
            </a:pPr>
            <a:r>
              <a:rPr lang="nl-NL" sz="1400" dirty="0" err="1" smtClean="0"/>
              <a:t>Bewonersbijeekomst</a:t>
            </a:r>
            <a:endParaRPr lang="nl-NL" sz="1400" dirty="0" smtClean="0"/>
          </a:p>
          <a:p>
            <a:pPr marL="285750" indent="-285750">
              <a:buFont typeface="Arial"/>
              <a:buChar char="•"/>
            </a:pPr>
            <a:r>
              <a:rPr lang="nl-NL" sz="1400" dirty="0" smtClean="0"/>
              <a:t>5-6 masterclasses</a:t>
            </a:r>
          </a:p>
          <a:p>
            <a:pPr marL="285750" indent="-285750">
              <a:buFont typeface="Arial"/>
              <a:buChar char="•"/>
            </a:pPr>
            <a:r>
              <a:rPr lang="nl-NL" sz="1400" dirty="0" smtClean="0"/>
              <a:t>Feedbackmoment</a:t>
            </a:r>
          </a:p>
          <a:p>
            <a:pPr marL="285750" indent="-285750">
              <a:buFont typeface="Arial"/>
              <a:buChar char="•"/>
            </a:pPr>
            <a:r>
              <a:rPr lang="nl-NL" sz="1400" dirty="0" smtClean="0"/>
              <a:t>Presentatie prototypes</a:t>
            </a:r>
          </a:p>
          <a:p>
            <a:pPr marL="285750" indent="-285750">
              <a:buFont typeface="Arial"/>
              <a:buChar char="•"/>
            </a:pPr>
            <a:r>
              <a:rPr lang="nl-NL" sz="1400" dirty="0" smtClean="0"/>
              <a:t>Finale en bekendmaking winnaar</a:t>
            </a:r>
          </a:p>
          <a:p>
            <a:endParaRPr lang="nl-NL" sz="1400" dirty="0" smtClean="0"/>
          </a:p>
          <a:p>
            <a:endParaRPr lang="nl-NL" sz="1400" dirty="0" smtClean="0"/>
          </a:p>
          <a:p>
            <a:r>
              <a:rPr lang="nl-NL" dirty="0" smtClean="0"/>
              <a:t>Kosten deelname 2350 euro</a:t>
            </a:r>
          </a:p>
          <a:p>
            <a:r>
              <a:rPr lang="nl-NL" dirty="0" smtClean="0"/>
              <a:t>Geschatte inspanning ca. </a:t>
            </a:r>
            <a:r>
              <a:rPr lang="nl-NL" smtClean="0"/>
              <a:t>120 </a:t>
            </a:r>
            <a:r>
              <a:rPr lang="nl-NL" dirty="0" smtClean="0"/>
              <a:t>uren</a:t>
            </a:r>
          </a:p>
          <a:p>
            <a:endParaRPr lang="nl-NL" dirty="0" smtClean="0"/>
          </a:p>
        </p:txBody>
      </p:sp>
    </p:spTree>
    <p:extLst>
      <p:ext uri="{BB962C8B-B14F-4D97-AF65-F5344CB8AC3E}">
        <p14:creationId xmlns:p14="http://schemas.microsoft.com/office/powerpoint/2010/main" val="2962526949"/>
      </p:ext>
    </p:extLst>
  </p:cSld>
  <p:clrMapOvr>
    <a:masterClrMapping/>
  </p:clrMapOvr>
  <p:transition xmlns:p14="http://schemas.microsoft.com/office/powerpoint/2010/main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lassiek fotoalbum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70000"/>
                <a:satMod val="350000"/>
              </a:schemeClr>
            </a:gs>
          </a:gsLst>
          <a:path path="circle">
            <a:fillToRect l="51000" t="-20000" r="2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25000"/>
                <a:satMod val="350000"/>
              </a:schemeClr>
              <a:schemeClr val="phClr">
                <a:tint val="83000"/>
                <a:satMod val="115000"/>
              </a:schemeClr>
            </a:duotone>
          </a:blip>
          <a:tile tx="0" ty="0" sx="120000" sy="120000" flip="xy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ClassicPhotoAlbum</Template>
  <TotalTime>0</TotalTime>
  <Words>348</Words>
  <Application>Microsoft Macintosh PowerPoint</Application>
  <PresentationFormat>Diavoorstelling (4:3)</PresentationFormat>
  <Paragraphs>129</Paragraphs>
  <Slides>16</Slides>
  <Notes>7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16</vt:i4>
      </vt:variant>
    </vt:vector>
  </HeadingPairs>
  <TitlesOfParts>
    <vt:vector size="17" baseType="lpstr">
      <vt:lpstr>Klassiek fotoalbum</vt:lpstr>
      <vt:lpstr>Gemeente Heerenveen</vt:lpstr>
      <vt:lpstr>introductie Heerenveens lichtbeleid en Light Challenge 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2011-12-22T15:16:03Z</dcterms:created>
  <dcterms:modified xsi:type="dcterms:W3CDTF">2012-03-30T12:26:15Z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1043</vt:i4>
  </property>
  <property fmtid="{D5CDD505-2E9C-101B-9397-08002B2CF9AE}" pid="3" name="_Version">
    <vt:lpwstr>12.0.4518</vt:lpwstr>
  </property>
</Properties>
</file>